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21AF9-B5C3-4A86-9790-1C51739EEA57}" v="1" dt="2024-03-04T08:42:57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aine Hodgson" userId="3aed2ca3eb48f4b2" providerId="LiveId" clId="{83121AF9-B5C3-4A86-9790-1C51739EEA57}"/>
    <pc:docChg chg="custSel addSld delSld modSld">
      <pc:chgData name="Elaine Hodgson" userId="3aed2ca3eb48f4b2" providerId="LiveId" clId="{83121AF9-B5C3-4A86-9790-1C51739EEA57}" dt="2024-03-04T08:43:23.126" v="28" actId="47"/>
      <pc:docMkLst>
        <pc:docMk/>
      </pc:docMkLst>
      <pc:sldChg chg="modSp del mod">
        <pc:chgData name="Elaine Hodgson" userId="3aed2ca3eb48f4b2" providerId="LiveId" clId="{83121AF9-B5C3-4A86-9790-1C51739EEA57}" dt="2024-03-04T08:43:23.126" v="28" actId="47"/>
        <pc:sldMkLst>
          <pc:docMk/>
          <pc:sldMk cId="2974099651" sldId="256"/>
        </pc:sldMkLst>
        <pc:spChg chg="mod">
          <ac:chgData name="Elaine Hodgson" userId="3aed2ca3eb48f4b2" providerId="LiveId" clId="{83121AF9-B5C3-4A86-9790-1C51739EEA57}" dt="2024-03-04T08:40:20.381" v="0" actId="15"/>
          <ac:spMkLst>
            <pc:docMk/>
            <pc:sldMk cId="2974099651" sldId="256"/>
            <ac:spMk id="3" creationId="{1635D134-76A6-651A-9430-5152494C1506}"/>
          </ac:spMkLst>
        </pc:spChg>
      </pc:sldChg>
      <pc:sldChg chg="addSp modSp new mod setBg">
        <pc:chgData name="Elaine Hodgson" userId="3aed2ca3eb48f4b2" providerId="LiveId" clId="{83121AF9-B5C3-4A86-9790-1C51739EEA57}" dt="2024-03-04T08:43:19.012" v="27" actId="26606"/>
        <pc:sldMkLst>
          <pc:docMk/>
          <pc:sldMk cId="1458398103" sldId="257"/>
        </pc:sldMkLst>
        <pc:spChg chg="add mod">
          <ac:chgData name="Elaine Hodgson" userId="3aed2ca3eb48f4b2" providerId="LiveId" clId="{83121AF9-B5C3-4A86-9790-1C51739EEA57}" dt="2024-03-04T08:43:19.012" v="27" actId="26606"/>
          <ac:spMkLst>
            <pc:docMk/>
            <pc:sldMk cId="1458398103" sldId="257"/>
            <ac:spMk id="2" creationId="{753C586A-219F-198F-CEFD-A1E222471DD2}"/>
          </ac:spMkLst>
        </pc:spChg>
        <pc:spChg chg="add">
          <ac:chgData name="Elaine Hodgson" userId="3aed2ca3eb48f4b2" providerId="LiveId" clId="{83121AF9-B5C3-4A86-9790-1C51739EEA57}" dt="2024-03-04T08:43:19.012" v="27" actId="26606"/>
          <ac:spMkLst>
            <pc:docMk/>
            <pc:sldMk cId="1458398103" sldId="257"/>
            <ac:spMk id="9" creationId="{A4AC5506-6312-4701-8D3C-40187889A947}"/>
          </ac:spMkLst>
        </pc:spChg>
        <pc:picChg chg="add mod">
          <ac:chgData name="Elaine Hodgson" userId="3aed2ca3eb48f4b2" providerId="LiveId" clId="{83121AF9-B5C3-4A86-9790-1C51739EEA57}" dt="2024-03-04T08:43:19.012" v="27" actId="26606"/>
          <ac:picMkLst>
            <pc:docMk/>
            <pc:sldMk cId="1458398103" sldId="257"/>
            <ac:picMk id="4" creationId="{FCBA5D02-6371-AF2B-3AEA-B94D9ADFFEF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FB98-2D84-F0E6-EE88-265787C73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DEF0-57CD-65B1-FBE9-CFE3984C5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800BD-7A13-8DE1-ADC7-A31F01C2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86A0-0D1B-47A9-9141-7D4AD29E4E79}" type="datetimeFigureOut">
              <a:rPr lang="en-ZA" smtClean="0"/>
              <a:t>2024/03/04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DE2F6-C532-29A2-2E8E-5AF173E31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720E2-5DB4-14AC-7795-6489B54F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14F0-7713-4C94-91CE-43AA910138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195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C3EE-5CCE-CECC-9CDF-AB9DF50D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C93AC-B48E-9788-033F-532F28658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763D2-B147-506E-9324-047D466D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86A0-0D1B-47A9-9141-7D4AD29E4E79}" type="datetimeFigureOut">
              <a:rPr lang="en-ZA" smtClean="0"/>
              <a:t>2024/03/04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6F301-A141-0232-C880-D0F98A1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71A5E-557A-C118-BE96-8E1F1745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14F0-7713-4C94-91CE-43AA910138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43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B2CF40-14CF-756A-3A56-AEBE6DD53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52537-087B-DC62-D1BB-D6E5524EB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F96CF-9AB5-3559-743D-70161005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86A0-0D1B-47A9-9141-7D4AD29E4E79}" type="datetimeFigureOut">
              <a:rPr lang="en-ZA" smtClean="0"/>
              <a:t>2024/03/04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C3BCE-B1C2-B8D0-6F7D-42E28CAA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F7A92-A1D1-0896-F666-BB53027F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14F0-7713-4C94-91CE-43AA910138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896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3761-B58A-2BE7-1352-99AFB037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A0A51-0D0D-238C-0ADC-06E2AB3B8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E3A44-A576-8BC3-0D24-659D635A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86A0-0D1B-47A9-9141-7D4AD29E4E79}" type="datetimeFigureOut">
              <a:rPr lang="en-ZA" smtClean="0"/>
              <a:t>2024/03/04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1DC21-27DE-33D2-30FE-1815FF0A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6BABC-7E67-FA64-0981-F8D3D0D7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14F0-7713-4C94-91CE-43AA910138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800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ED61-FD5C-7A26-18B1-46512A74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66AA9-A142-5340-6A58-8B11B7F07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AE549-01A1-243C-248A-980447D7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86A0-0D1B-47A9-9141-7D4AD29E4E79}" type="datetimeFigureOut">
              <a:rPr lang="en-ZA" smtClean="0"/>
              <a:t>2024/03/04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6CCE0-126E-0A10-EE11-24C9922B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960AB-8BBA-45DF-B0E8-FFE3E6C5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14F0-7713-4C94-91CE-43AA910138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46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185-290B-E4D6-863D-088B360E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617B8-509F-338A-178E-8CCA3387B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5FBC7-E130-8D9B-E2B4-79DF87860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032D6-18A4-0DA4-53B4-62FE2278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86A0-0D1B-47A9-9141-7D4AD29E4E79}" type="datetimeFigureOut">
              <a:rPr lang="en-ZA" smtClean="0"/>
              <a:t>2024/03/04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66AD0-8DEB-8EB8-5D51-E63897C7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FA75A-BAF7-6AD6-C6FE-6385F676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14F0-7713-4C94-91CE-43AA910138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273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3DC7-9984-1831-BC98-AFAC565B6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450F6-23D9-BF0B-75DA-D7DC56DF8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5BB45-793E-EEE5-DEE4-D2B5CF7BE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0AC49E-A816-AC7F-656B-280690963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25C04-72AE-49EE-BD5F-D16917554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2BE465-3B06-75A6-B8EC-B4B39778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86A0-0D1B-47A9-9141-7D4AD29E4E79}" type="datetimeFigureOut">
              <a:rPr lang="en-ZA" smtClean="0"/>
              <a:t>2024/03/04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32672-033A-565D-B130-929D1725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8EA91E-3661-F5D7-360C-9F0AB960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14F0-7713-4C94-91CE-43AA910138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212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AA3F-7929-FC89-465E-3F3150DD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9C767-8FCE-CFEF-303C-F80A6DF1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86A0-0D1B-47A9-9141-7D4AD29E4E79}" type="datetimeFigureOut">
              <a:rPr lang="en-ZA" smtClean="0"/>
              <a:t>2024/03/04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6DB4C-115C-169A-8531-D6B6F098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384D7-8F09-CFEA-5350-9C327330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14F0-7713-4C94-91CE-43AA910138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115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B2D4C5-3B95-68B7-7992-48D14C22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86A0-0D1B-47A9-9141-7D4AD29E4E79}" type="datetimeFigureOut">
              <a:rPr lang="en-ZA" smtClean="0"/>
              <a:t>2024/03/04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DF0D3-C0BE-3115-E445-F5E50679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11851-2284-221E-59F7-B06B995B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14F0-7713-4C94-91CE-43AA910138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525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FA446-A894-0CBE-CDE7-236F0973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02521-06A6-E1C6-3889-408CDF7C0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2F802-C0F0-E2C6-E8B7-29D71C168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851DB-535D-CC12-EA8D-3919C8FF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86A0-0D1B-47A9-9141-7D4AD29E4E79}" type="datetimeFigureOut">
              <a:rPr lang="en-ZA" smtClean="0"/>
              <a:t>2024/03/04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A0645-2658-3787-71C9-4B10B931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0119A-DE6B-CBB7-F156-083435F7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14F0-7713-4C94-91CE-43AA910138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951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7C44F-EA6B-4319-8C40-2C85B456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089E73-DD68-8FDD-83F8-BD067F472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1B05B-8C9E-EAC0-A673-6B84CF5C3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33D82-EA93-A830-DAD5-788AF2B6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86A0-0D1B-47A9-9141-7D4AD29E4E79}" type="datetimeFigureOut">
              <a:rPr lang="en-ZA" smtClean="0"/>
              <a:t>2024/03/04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BBF36-8956-B5CC-8279-D261FF2F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686BB-02F5-15C9-B5BD-D8F2CA71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14F0-7713-4C94-91CE-43AA910138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042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724FE-9AF2-A01C-BA68-E91CB9E1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6A580-D8EC-3424-5562-753ACAB8C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CA978-8113-68C6-7F44-BADC18BDF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6086A0-0D1B-47A9-9141-7D4AD29E4E79}" type="datetimeFigureOut">
              <a:rPr lang="en-ZA" smtClean="0"/>
              <a:t>2024/03/04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2AA4D-A360-DB02-F95E-6BFD2DCC0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D689A-B88C-2FCF-B5EA-4B46458A5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9E14F0-7713-4C94-91CE-43AA910138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742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C586A-219F-198F-CEFD-A1E222471DD2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 Jubileum St, Napier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A5D02-6371-AF2B-3AEA-B94D9ADFF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66" y="1675227"/>
            <a:ext cx="876286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8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Jubileum St, Napier</dc:title>
  <dc:creator>Elaine Hodgson</dc:creator>
  <cp:lastModifiedBy>Elaine Hodgson</cp:lastModifiedBy>
  <cp:revision>1</cp:revision>
  <dcterms:created xsi:type="dcterms:W3CDTF">2024-03-04T08:38:12Z</dcterms:created>
  <dcterms:modified xsi:type="dcterms:W3CDTF">2024-03-04T08:43:27Z</dcterms:modified>
</cp:coreProperties>
</file>