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C0F31-2130-585D-3067-1D399CB25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072DC1-836E-B6C7-20E8-2D0198078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45A26-F96B-338C-F804-213FD5F4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475D-967D-4420-98B7-49D4E718151A}" type="datetimeFigureOut">
              <a:rPr lang="en-ZA" smtClean="0"/>
              <a:t>2023/08/23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B2BBD-36B5-D74B-CB26-12087C928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37932-B74C-AFBC-EB64-7466FFE9E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F851-504E-4FC6-8DA4-C8C467CA828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837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52196-97F8-CBE5-9F70-DCF4916A2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16340-ABC6-F278-B9F3-211700CFD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2F651-9629-6055-A05B-A662F88D0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475D-967D-4420-98B7-49D4E718151A}" type="datetimeFigureOut">
              <a:rPr lang="en-ZA" smtClean="0"/>
              <a:t>2023/08/23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36DA1-B16C-AC0D-3329-6CD2D247D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9668B-15BB-DE71-8ABF-743E5B4F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F851-504E-4FC6-8DA4-C8C467CA828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5891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2510ED-C7CD-3693-51A4-41BD04CE82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D25857-1E05-E950-739B-92AA723D7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2143C-2786-C9DD-FF9D-0C62DE1D5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475D-967D-4420-98B7-49D4E718151A}" type="datetimeFigureOut">
              <a:rPr lang="en-ZA" smtClean="0"/>
              <a:t>2023/08/23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24035-E8A7-E82B-3165-4838D53DA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D5B61-130F-EA3F-EFF8-B11866CA9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F851-504E-4FC6-8DA4-C8C467CA828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8689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F9DD0-688A-D0B2-FF3B-19A15FCBF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C9573-619E-5010-D8D2-6D6E4E0B0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B9EF8-AC88-DFBC-63E7-8CDE8550C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475D-967D-4420-98B7-49D4E718151A}" type="datetimeFigureOut">
              <a:rPr lang="en-ZA" smtClean="0"/>
              <a:t>2023/08/23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61B0E-660F-6F3A-A2BC-3F05DB3B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4744D-87D5-6DB6-F60A-70465F48B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F851-504E-4FC6-8DA4-C8C467CA828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109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990AA-8E0C-731F-CB34-2EA2D8B5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0A0C6-4DF6-882D-7CBC-CFA9FF63F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6679A-E641-61EF-C39C-31D64A113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475D-967D-4420-98B7-49D4E718151A}" type="datetimeFigureOut">
              <a:rPr lang="en-ZA" smtClean="0"/>
              <a:t>2023/08/23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A5019-06E5-C1F9-60B3-9F003B46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9006B-4F3A-3C4C-E4E6-CFB052B49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F851-504E-4FC6-8DA4-C8C467CA828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21872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67A32-2097-911B-2AD4-70B01976E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5F3C1-7258-0873-2D02-F545E5B63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AE765-497C-74E7-AEC0-E82E3F026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B9BBB-2D60-70FD-574A-9D2323E8E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475D-967D-4420-98B7-49D4E718151A}" type="datetimeFigureOut">
              <a:rPr lang="en-ZA" smtClean="0"/>
              <a:t>2023/08/23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5D9D2-1CEA-A10A-2C28-BFF27F082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7E73B-2D9D-F66B-CD6D-AADD9073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F851-504E-4FC6-8DA4-C8C467CA828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0972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9B1ED-E3D7-62DF-5204-8A7DDFD41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1A8AD-7DE7-20AB-1624-83D7005D4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C73EC-7A9B-9C0F-8721-102C3CBA4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CA91E-4EF7-ECA0-A259-CAC9C4060F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5B9CFF-CABD-AFE8-9CCA-640CED6A6F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66A769-C223-AE85-620F-D69AD4BE7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475D-967D-4420-98B7-49D4E718151A}" type="datetimeFigureOut">
              <a:rPr lang="en-ZA" smtClean="0"/>
              <a:t>2023/08/23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A8768-402E-7D19-398C-94665BA20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605B0B-D93B-629C-351B-65F4E04E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F851-504E-4FC6-8DA4-C8C467CA828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486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1D861-CA8D-7763-7C96-800E2EDB5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3C87E0-CD5E-4A54-F998-54190EBA4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475D-967D-4420-98B7-49D4E718151A}" type="datetimeFigureOut">
              <a:rPr lang="en-ZA" smtClean="0"/>
              <a:t>2023/08/23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EBABED-A19F-BC34-D5DF-C5264791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E734C-3768-78D1-7647-E790B8052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F851-504E-4FC6-8DA4-C8C467CA828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584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798F12-40AE-E37E-7549-20B500C96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475D-967D-4420-98B7-49D4E718151A}" type="datetimeFigureOut">
              <a:rPr lang="en-ZA" smtClean="0"/>
              <a:t>2023/08/23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FF4D54-F2F2-8597-222F-655E823D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7B807-314E-E427-BF56-2641F00A5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F851-504E-4FC6-8DA4-C8C467CA828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5090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7D047-8B8A-F487-0634-2A881D3EC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12218-6746-D38B-B1C7-47434D5F0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7DAF0-F13A-6242-45A6-DBF024DA4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EEF29-3E41-99D7-8368-F5298DADF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475D-967D-4420-98B7-49D4E718151A}" type="datetimeFigureOut">
              <a:rPr lang="en-ZA" smtClean="0"/>
              <a:t>2023/08/23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6B5D3-9CEB-AD31-6F1B-7F3144307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3ED21-C558-7E47-C645-644E7AEEB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F851-504E-4FC6-8DA4-C8C467CA828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5588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24E29-765B-FB70-AF97-0F94074D3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A061DF-CD5D-E1C1-696B-524BCEDBF8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A18DF4-1D84-F6C0-3AC8-186BA2CBD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C1F54-8B52-78A3-906D-0DDA93A1C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475D-967D-4420-98B7-49D4E718151A}" type="datetimeFigureOut">
              <a:rPr lang="en-ZA" smtClean="0"/>
              <a:t>2023/08/23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59224B-A640-B84D-6924-FE35564F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1ED2C-05B4-5E4D-7BA6-3CD50D080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F851-504E-4FC6-8DA4-C8C467CA828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2733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90A840-FCD8-5561-9E0C-6EDF7BE37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88A91-90DC-D268-A587-AC31FCB11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C0D3A-087D-A769-6CFC-BA2F126F9B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5475D-967D-4420-98B7-49D4E718151A}" type="datetimeFigureOut">
              <a:rPr lang="en-ZA" smtClean="0"/>
              <a:t>2023/08/23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55E26-D612-6889-ED09-D73965AC7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2159C-718B-5965-6203-E2E0E31BA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8F851-504E-4FC6-8DA4-C8C467CA828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5174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4529A2-F607-4D2A-F179-46F2868C2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143000"/>
            <a:ext cx="91821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42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Hodgson</dc:creator>
  <cp:lastModifiedBy>Elaine Hodgson</cp:lastModifiedBy>
  <cp:revision>1</cp:revision>
  <dcterms:created xsi:type="dcterms:W3CDTF">2023-08-23T10:08:18Z</dcterms:created>
  <dcterms:modified xsi:type="dcterms:W3CDTF">2023-08-23T10:10:04Z</dcterms:modified>
</cp:coreProperties>
</file>